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9" r:id="rId3"/>
    <p:sldId id="300" r:id="rId4"/>
    <p:sldId id="307" r:id="rId5"/>
    <p:sldId id="304" r:id="rId6"/>
    <p:sldId id="301" r:id="rId7"/>
    <p:sldId id="302" r:id="rId8"/>
    <p:sldId id="308" r:id="rId9"/>
    <p:sldId id="303" r:id="rId10"/>
    <p:sldId id="305" r:id="rId11"/>
    <p:sldId id="306" r:id="rId12"/>
    <p:sldId id="313" r:id="rId13"/>
    <p:sldId id="309" r:id="rId14"/>
    <p:sldId id="310" r:id="rId15"/>
    <p:sldId id="314" r:id="rId16"/>
    <p:sldId id="311" r:id="rId17"/>
    <p:sldId id="315" r:id="rId18"/>
    <p:sldId id="312" r:id="rId19"/>
    <p:sldId id="29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CC"/>
    <a:srgbClr val="0066FF"/>
    <a:srgbClr val="336600"/>
    <a:srgbClr val="663300"/>
    <a:srgbClr val="220011"/>
    <a:srgbClr val="2A0015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 autoAdjust="0"/>
  </p:normalViewPr>
  <p:slideViewPr>
    <p:cSldViewPr snapToGrid="0">
      <p:cViewPr>
        <p:scale>
          <a:sx n="75" d="100"/>
          <a:sy n="75" d="100"/>
        </p:scale>
        <p:origin x="-1236" y="-168"/>
      </p:cViewPr>
      <p:guideLst>
        <p:guide orient="horz" pos="4006"/>
        <p:guide pos="5531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698" y="-5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68539D3-1DFE-4B5D-9379-2D7881CA0B3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ahoma" pitchFamily="34" charset="0"/>
              </a:defRPr>
            </a:lvl1pPr>
          </a:lstStyle>
          <a:p>
            <a:pPr>
              <a:defRPr/>
            </a:pPr>
            <a:fld id="{5B461AEA-81D5-4EA4-B0E2-3039AA20E9A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476FD5-0F31-4488-BC56-E053A731574B}" type="slidenum">
              <a:rPr lang="en-US" smtClean="0">
                <a:latin typeface="Tahoma" pitchFamily="32" charset="0"/>
              </a:rPr>
              <a:pPr/>
              <a:t>1</a:t>
            </a:fld>
            <a:endParaRPr lang="en-US" smtClean="0">
              <a:latin typeface="Tahoma" pitchFamily="32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2811463" y="473075"/>
            <a:ext cx="53975" cy="17700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pitchFamily="18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 flipV="1">
            <a:off x="315913" y="1800225"/>
            <a:ext cx="8693150" cy="555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latin typeface="Times New Roman" pitchFamily="18" charset="0"/>
            </a:endParaRPr>
          </a:p>
        </p:txBody>
      </p:sp>
      <p:pic>
        <p:nvPicPr>
          <p:cNvPr id="5" name="Picture 18" descr="P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" y="57150"/>
            <a:ext cx="25654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2676525"/>
            <a:ext cx="77724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24FD25B-EBE9-4BDA-877C-E7699D2E200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D32D9-5D29-4CB8-AED5-2DC5A9CD970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27838" y="381000"/>
            <a:ext cx="2116137" cy="57515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7838" y="381000"/>
            <a:ext cx="6197600" cy="57515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555A9-8C74-4FE4-9746-A3D458C9F37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E6A92-8630-4754-83C3-94005B3B10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85D9D-5368-42DD-802E-56D2C9641D3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7838" y="1733550"/>
            <a:ext cx="4062412" cy="4398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92650" y="1733550"/>
            <a:ext cx="4064000" cy="4398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8BA73-9847-4B2B-BC10-1BECF522286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B1BA5-ED3C-4737-8FCD-42927250633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4DD95-C2CD-4F0C-AA7E-D268627A7ED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70F6-5A4A-4D08-99E4-65EFF66EF2A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6C2AF-8CC8-4A28-8784-857112DFD89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F3271-F1BB-4FF2-B170-F8D2D660AE5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20011"/>
            </a:gs>
            <a:gs pos="100000">
              <a:srgbClr val="F7DEFE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392113" y="1247775"/>
            <a:ext cx="8226425" cy="3175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 sz="2400" b="0">
              <a:latin typeface="Tahoma" pitchFamily="34" charset="0"/>
            </a:endParaRP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447925" y="381000"/>
            <a:ext cx="6496050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733550"/>
            <a:ext cx="8278812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AC859290-A145-47C3-B8A7-1A0C1AB5C40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pic>
        <p:nvPicPr>
          <p:cNvPr id="1032" name="Picture 14" descr="P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" y="76200"/>
            <a:ext cx="19431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 userDrawn="1"/>
        </p:nvSpPr>
        <p:spPr bwMode="gray">
          <a:xfrm flipH="1">
            <a:off x="2058988" y="406400"/>
            <a:ext cx="33337" cy="10525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fr-FR" sz="2400" b="0"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300" y="2374900"/>
            <a:ext cx="7772400" cy="3197225"/>
          </a:xfrm>
        </p:spPr>
        <p:txBody>
          <a:bodyPr/>
          <a:lstStyle/>
          <a:p>
            <a:pPr eaLnBrk="1" hangingPunct="1"/>
            <a:r>
              <a:rPr lang="fr-FR" sz="6600" b="1" dirty="0" smtClean="0">
                <a:latin typeface="Batang" pitchFamily="18" charset="-127"/>
                <a:ea typeface="Batang" pitchFamily="18" charset="-127"/>
              </a:rPr>
              <a:t>10 octobre</a:t>
            </a:r>
            <a:r>
              <a:rPr lang="fr-FR" sz="6600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fr-FR" sz="6600" b="1" dirty="0" smtClean="0">
                <a:latin typeface="Batang" pitchFamily="18" charset="-127"/>
                <a:ea typeface="Batang" pitchFamily="18" charset="-127"/>
              </a:rPr>
            </a:br>
            <a:r>
              <a:rPr lang="fr-FR" sz="6600" b="1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fr-FR" sz="6600" b="1" dirty="0" smtClean="0">
                <a:latin typeface="Batang" pitchFamily="18" charset="-127"/>
                <a:ea typeface="Batang" pitchFamily="18" charset="-127"/>
              </a:rPr>
            </a:br>
            <a:r>
              <a:rPr lang="fr-FR" sz="6600" b="1" dirty="0" smtClean="0">
                <a:latin typeface="Batang" pitchFamily="18" charset="-127"/>
                <a:ea typeface="Batang" pitchFamily="18" charset="-127"/>
              </a:rPr>
              <a:t>actus </a:t>
            </a:r>
            <a:r>
              <a:rPr lang="fr-FR" sz="6600" b="1" dirty="0" err="1" smtClean="0">
                <a:latin typeface="Batang" pitchFamily="18" charset="-127"/>
                <a:ea typeface="Batang" pitchFamily="18" charset="-127"/>
              </a:rPr>
              <a:t>astro</a:t>
            </a:r>
            <a:endParaRPr lang="fr-FR" sz="6600" b="1" dirty="0" smtClean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eclipse_lu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1472" y="1528550"/>
            <a:ext cx="8323428" cy="48722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Mars</a:t>
            </a:r>
            <a:endParaRPr lang="fr-FR" dirty="0"/>
          </a:p>
        </p:txBody>
      </p:sp>
      <p:pic>
        <p:nvPicPr>
          <p:cNvPr id="6" name="Espace réservé du contenu 5" descr="mars_ea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559324"/>
            <a:ext cx="6477000" cy="483149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Pluton</a:t>
            </a:r>
            <a:endParaRPr lang="fr-FR" dirty="0"/>
          </a:p>
        </p:txBody>
      </p:sp>
      <p:pic>
        <p:nvPicPr>
          <p:cNvPr id="4" name="Espace réservé du contenu 3" descr="nh-apluto-wide-9-17-15-final_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1800" y="2165916"/>
            <a:ext cx="8324850" cy="355388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Pluton</a:t>
            </a:r>
            <a:endParaRPr lang="fr-FR" dirty="0"/>
          </a:p>
        </p:txBody>
      </p:sp>
      <p:pic>
        <p:nvPicPr>
          <p:cNvPr id="4" name="Espace réservé du contenu 3" descr="blue_skies_on_pluto-final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7762" y="1733550"/>
            <a:ext cx="4398963" cy="4398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 </a:t>
            </a:r>
            <a:r>
              <a:rPr lang="fr-FR" dirty="0" err="1" smtClean="0"/>
              <a:t>Mic</a:t>
            </a:r>
            <a:endParaRPr lang="fr-FR" dirty="0"/>
          </a:p>
        </p:txBody>
      </p:sp>
      <p:pic>
        <p:nvPicPr>
          <p:cNvPr id="4" name="Espace réservé du contenu 3" descr="eso153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0000" y="1733550"/>
            <a:ext cx="6176727" cy="480144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 </a:t>
            </a:r>
            <a:r>
              <a:rPr lang="fr-FR" dirty="0" err="1" smtClean="0"/>
              <a:t>Mic</a:t>
            </a:r>
            <a:endParaRPr lang="fr-FR" dirty="0"/>
          </a:p>
        </p:txBody>
      </p:sp>
      <p:pic>
        <p:nvPicPr>
          <p:cNvPr id="4" name="Espace réservé du contenu 3" descr="hs201536awebpri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7226" y="1733550"/>
            <a:ext cx="8160035" cy="4398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PK 329-02.2</a:t>
            </a:r>
            <a:endParaRPr lang="fr-FR" dirty="0"/>
          </a:p>
        </p:txBody>
      </p:sp>
      <p:pic>
        <p:nvPicPr>
          <p:cNvPr id="4" name="Espace réservé du contenu 3" descr="hubble_friday_10082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0200" y="1382186"/>
            <a:ext cx="5194299" cy="5179330"/>
          </a:xfrm>
        </p:spPr>
      </p:pic>
      <p:sp>
        <p:nvSpPr>
          <p:cNvPr id="5" name="ZoneTexte 4"/>
          <p:cNvSpPr txBox="1"/>
          <p:nvPr/>
        </p:nvSpPr>
        <p:spPr>
          <a:xfrm>
            <a:off x="5715000" y="1663700"/>
            <a:ext cx="3214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Menzel 2</a:t>
            </a:r>
          </a:p>
          <a:p>
            <a:r>
              <a:rPr lang="fr-FR" sz="2000" dirty="0" smtClean="0"/>
              <a:t>Donald Menzel : 1922</a:t>
            </a:r>
          </a:p>
          <a:p>
            <a:endParaRPr lang="fr-FR" sz="2000" dirty="0" smtClean="0"/>
          </a:p>
          <a:p>
            <a:r>
              <a:rPr lang="fr-FR" sz="2000" dirty="0" smtClean="0"/>
              <a:t>Constellation : Norma</a:t>
            </a:r>
            <a:endParaRPr lang="fr-FR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MACHO 176.18833.411</a:t>
            </a:r>
            <a:endParaRPr lang="fr-FR" dirty="0"/>
          </a:p>
        </p:txBody>
      </p:sp>
      <p:pic>
        <p:nvPicPr>
          <p:cNvPr id="4" name="Espace réservé du contenu 3" descr="runawayst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444" y="1367630"/>
            <a:ext cx="7987906" cy="5325270"/>
          </a:xfrm>
        </p:spPr>
      </p:pic>
      <p:sp>
        <p:nvSpPr>
          <p:cNvPr id="5" name="ZoneTexte 4"/>
          <p:cNvSpPr txBox="1"/>
          <p:nvPr/>
        </p:nvSpPr>
        <p:spPr>
          <a:xfrm>
            <a:off x="5689600" y="5499100"/>
            <a:ext cx="1689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RR </a:t>
            </a:r>
            <a:r>
              <a:rPr lang="fr-FR" dirty="0" err="1" smtClean="0">
                <a:solidFill>
                  <a:schemeClr val="bg1"/>
                </a:solidFill>
              </a:rPr>
              <a:t>Lyrae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Arp2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090" y="1471601"/>
            <a:ext cx="8159710" cy="509429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Espace réservé du contenu 3" descr="Telescope_Lu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3300" y="1347788"/>
            <a:ext cx="7962900" cy="5391150"/>
          </a:xfrm>
        </p:spPr>
      </p:pic>
      <p:sp>
        <p:nvSpPr>
          <p:cNvPr id="13315" name="Titre 1"/>
          <p:cNvSpPr>
            <a:spLocks noGrp="1"/>
          </p:cNvSpPr>
          <p:nvPr>
            <p:ph type="title"/>
          </p:nvPr>
        </p:nvSpPr>
        <p:spPr>
          <a:xfrm>
            <a:off x="3502025" y="3543300"/>
            <a:ext cx="2378075" cy="838200"/>
          </a:xfrm>
        </p:spPr>
        <p:txBody>
          <a:bodyPr/>
          <a:lstStyle/>
          <a:p>
            <a:r>
              <a:rPr lang="fr-FR" sz="4800" b="1" dirty="0" smtClean="0">
                <a:solidFill>
                  <a:schemeClr val="bg1"/>
                </a:solidFill>
              </a:rPr>
              <a:t>PAUSE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eclipse-20150328-kzn-hr1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2771" y="1758950"/>
            <a:ext cx="3176130" cy="2118479"/>
          </a:xfrm>
        </p:spPr>
      </p:pic>
      <p:pic>
        <p:nvPicPr>
          <p:cNvPr id="5" name="Image 4" descr="LaTerre_est_ron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399" y="1588534"/>
            <a:ext cx="4114291" cy="2297665"/>
          </a:xfrm>
          <a:prstGeom prst="rect">
            <a:avLst/>
          </a:prstGeom>
        </p:spPr>
      </p:pic>
      <p:pic>
        <p:nvPicPr>
          <p:cNvPr id="6" name="Image 5" descr="Fin_Eclip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4177441"/>
            <a:ext cx="4648200" cy="23764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eclipse-20150328-kzn2-1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1300" y="1861365"/>
            <a:ext cx="5969000" cy="398132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hapel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4920" y="1733550"/>
            <a:ext cx="5904648" cy="4398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20150928_0424_lun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9100" y="1485900"/>
            <a:ext cx="8119993" cy="4953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eclipse-20150328-kzn-1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1993" y="2745085"/>
            <a:ext cx="7073107" cy="265241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chapel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7244" y="1789906"/>
            <a:ext cx="7620000" cy="42862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yclips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7838" y="2371144"/>
            <a:ext cx="8278812" cy="31237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a796cc695e3e1c105c1e74ad9473aaa2.1824x0_q100_watermark_watermark_opacity-20_watermark_position-6_watermark_text-Efte Photograph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0190" y="1539915"/>
            <a:ext cx="6980809" cy="493708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2059</TotalTime>
  <Words>26</Words>
  <Application>Microsoft Office PowerPoint</Application>
  <PresentationFormat>Affichage à l'écran (4:3)</PresentationFormat>
  <Paragraphs>15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Blends</vt:lpstr>
      <vt:lpstr>10 octobre  actus astro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Mars</vt:lpstr>
      <vt:lpstr>Pluton</vt:lpstr>
      <vt:lpstr>Pluton</vt:lpstr>
      <vt:lpstr>AU Mic</vt:lpstr>
      <vt:lpstr>AU Mic</vt:lpstr>
      <vt:lpstr>PK 329-02.2</vt:lpstr>
      <vt:lpstr>MACHO 176.18833.411</vt:lpstr>
      <vt:lpstr>Diapositive 18</vt:lpstr>
      <vt:lpstr>PAUSE</vt:lpstr>
    </vt:vector>
  </TitlesOfParts>
  <Company>Accenture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Coordonnées Astrale</dc:title>
  <dc:creator>Andersen Consulting</dc:creator>
  <cp:lastModifiedBy>lionel</cp:lastModifiedBy>
  <cp:revision>193</cp:revision>
  <dcterms:created xsi:type="dcterms:W3CDTF">2001-09-18T11:49:17Z</dcterms:created>
  <dcterms:modified xsi:type="dcterms:W3CDTF">2015-10-10T07:52:07Z</dcterms:modified>
</cp:coreProperties>
</file>