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5" r:id="rId4"/>
    <p:sldId id="260" r:id="rId5"/>
    <p:sldId id="259" r:id="rId6"/>
    <p:sldId id="258" r:id="rId7"/>
    <p:sldId id="261" r:id="rId8"/>
    <p:sldId id="263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4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91EE-4D64-4C21-835C-D46FDF54F715}" type="datetimeFigureOut">
              <a:rPr lang="fr-FR" smtClean="0"/>
              <a:pPr/>
              <a:t>14/11/2015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93206-2826-483D-8EB2-0F1F02DC2C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37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om%C3%A8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r.wikipedia.org/wiki/2032" TargetMode="External"/><Relationship Id="rId4" Type="http://schemas.openxmlformats.org/officeDocument/2006/relationships/hyperlink" Target="https://fr.wikipedia.org/wiki/55P/Tempel-Tuttl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28 octobre, Rosetta détecte de l’Oxygène moléculaire O2 dans la queue de la comète.</a:t>
            </a:r>
          </a:p>
          <a:p>
            <a:endParaRPr lang="fr-FR" dirty="0"/>
          </a:p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atome le plus fréquent dans l’univers après Hydrogène et Hélium</a:t>
            </a:r>
          </a:p>
          <a:p>
            <a:endParaRPr lang="fr-FR" dirty="0"/>
          </a:p>
          <a:p>
            <a:r>
              <a:rPr lang="fr-FR" dirty="0" smtClean="0"/>
              <a:t>Détection surprenante car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On ne trouve pas de O2 dans les nuages interstellaires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O2 est chimiquement très réactif. Evolue vers H2O ou O3.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423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r>
              <a:rPr lang="fr-FR" baseline="0" dirty="0" smtClean="0"/>
              <a:t> pratique de </a:t>
            </a:r>
            <a:r>
              <a:rPr lang="fr-FR" baseline="0" dirty="0" err="1" smtClean="0"/>
              <a:t>Stellarium</a:t>
            </a:r>
            <a:r>
              <a:rPr lang="fr-FR" baseline="0" dirty="0" smtClean="0"/>
              <a:t> : comment ajouter la comète du mois à son catalogue.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r>
              <a:rPr lang="fr-FR" baseline="0" dirty="0" smtClean="0"/>
              <a:t> pratique de </a:t>
            </a:r>
            <a:r>
              <a:rPr lang="fr-FR" baseline="0" dirty="0" err="1" smtClean="0"/>
              <a:t>Stellarium</a:t>
            </a:r>
            <a:r>
              <a:rPr lang="fr-FR" baseline="0" dirty="0" smtClean="0"/>
              <a:t> : comment ajouter la comète du mois à son </a:t>
            </a:r>
            <a:r>
              <a:rPr lang="fr-FR" baseline="0" smtClean="0"/>
              <a:t>catalogue.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r>
              <a:rPr lang="fr-FR" baseline="0" dirty="0" smtClean="0"/>
              <a:t> pratique de </a:t>
            </a:r>
            <a:r>
              <a:rPr lang="fr-FR" baseline="0" dirty="0" err="1" smtClean="0"/>
              <a:t>Stellarium</a:t>
            </a:r>
            <a:r>
              <a:rPr lang="fr-FR" baseline="0" dirty="0" smtClean="0"/>
              <a:t> : comment ajouter la comète du mois à son </a:t>
            </a:r>
            <a:r>
              <a:rPr lang="fr-FR" baseline="0" smtClean="0"/>
              <a:t>catalogue.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r>
              <a:rPr lang="fr-FR" baseline="0" dirty="0" smtClean="0"/>
              <a:t> pratique de </a:t>
            </a:r>
            <a:r>
              <a:rPr lang="fr-FR" baseline="0" dirty="0" err="1" smtClean="0"/>
              <a:t>Stellarium</a:t>
            </a:r>
            <a:r>
              <a:rPr lang="fr-FR" baseline="0" dirty="0" smtClean="0"/>
              <a:t> : comment ajouter la comète du mois à son </a:t>
            </a:r>
            <a:r>
              <a:rPr lang="fr-FR" baseline="0" smtClean="0"/>
              <a:t>catalogue.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Passage de la sonde</a:t>
            </a:r>
            <a:r>
              <a:rPr lang="fr-FR" baseline="0" dirty="0" smtClean="0"/>
              <a:t> Cassini dans les Geysers de </a:t>
            </a:r>
            <a:r>
              <a:rPr lang="fr-FR" baseline="0" dirty="0" smtClean="0"/>
              <a:t>Encelade </a:t>
            </a:r>
            <a:r>
              <a:rPr lang="fr-FR" baseline="0" dirty="0" smtClean="0"/>
              <a:t>le 28/10/2015.</a:t>
            </a:r>
          </a:p>
          <a:p>
            <a:endParaRPr lang="fr-F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survol 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basse altitude a pour objectif de faire des mesures de la composition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geysers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d’Encelade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(les plumes) et de confirmer l’existence d’un océan d’eau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salée en dessous de la glace.</a:t>
            </a:r>
          </a:p>
          <a:p>
            <a:endParaRPr lang="fr-F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sonde est passée à 49km d’altitude.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Etoile à 1400 années</a:t>
            </a:r>
            <a:r>
              <a:rPr lang="fr-FR" baseline="0" dirty="0" smtClean="0"/>
              <a:t> lumière dans la constellation du Cygne.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mesure de son occultation lumineuse n’est pas périodique, ce qui ne peut pas s’expliquer</a:t>
            </a:r>
          </a:p>
          <a:p>
            <a:r>
              <a:rPr lang="fr-FR" baseline="0" dirty="0" smtClean="0"/>
              <a:t>par une </a:t>
            </a:r>
            <a:r>
              <a:rPr lang="fr-FR" baseline="0" dirty="0" err="1" smtClean="0"/>
              <a:t>exoplanète</a:t>
            </a:r>
            <a:r>
              <a:rPr lang="fr-FR" baseline="0" dirty="0" smtClean="0"/>
              <a:t> en orbite autour de l’étoile.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hypothèses pour expliquer ce phénomène pourraient être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« nuage » de comètes en orbite autour de la planète,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champ d’</a:t>
            </a:r>
            <a:r>
              <a:rPr lang="fr-FR" baseline="0" dirty="0" err="1" smtClean="0"/>
              <a:t>astéroides</a:t>
            </a:r>
            <a:r>
              <a:rPr lang="fr-FR" baseline="0" dirty="0" smtClean="0"/>
              <a:t> qui aurait été capté par la planète,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Une structure extra-terrestre mise en orbite pour capter l’énergie lumineuse.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3</a:t>
            </a:r>
            <a:r>
              <a:rPr lang="fr-FR" baseline="30000" dirty="0" smtClean="0"/>
              <a:t>e</a:t>
            </a:r>
            <a:r>
              <a:rPr lang="fr-FR" baseline="0" dirty="0" smtClean="0"/>
              <a:t> hypothèse explorée très sérieusement par le SETI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(mobilisation du télescope </a:t>
            </a:r>
            <a:r>
              <a:rPr lang="fr-FR" baseline="0" dirty="0" err="1" smtClean="0"/>
              <a:t>array</a:t>
            </a:r>
            <a:r>
              <a:rPr lang="fr-FR" baseline="0" dirty="0" smtClean="0"/>
              <a:t> Allen fin octobre)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sans résultat.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nuits Gassendi ont eu lieu le 30 et 31 octobre.</a:t>
            </a:r>
          </a:p>
          <a:p>
            <a:endParaRPr lang="fr-FR" dirty="0" smtClean="0"/>
          </a:p>
          <a:p>
            <a:r>
              <a:rPr lang="fr-FR" dirty="0" smtClean="0"/>
              <a:t>6 participants</a:t>
            </a:r>
            <a:r>
              <a:rPr lang="fr-FR" baseline="0" dirty="0" smtClean="0"/>
              <a:t> le vendredi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Une dizaine le samedi. Belles conditions d’observation : </a:t>
            </a:r>
            <a:r>
              <a:rPr lang="fr-FR" baseline="0" dirty="0" err="1" smtClean="0"/>
              <a:t>Albireo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Andromede</a:t>
            </a:r>
            <a:r>
              <a:rPr lang="fr-FR" baseline="0" dirty="0" smtClean="0"/>
              <a:t>, Gamma Cas, Les </a:t>
            </a:r>
            <a:r>
              <a:rPr lang="fr-FR" baseline="0" dirty="0" err="1" smtClean="0"/>
              <a:t>Pleiades</a:t>
            </a:r>
            <a:r>
              <a:rPr lang="fr-FR" baseline="0" dirty="0" smtClean="0"/>
              <a:t>, Amas de la Libellule.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3 membres du club avaient apporté un instrument.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078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Astéroide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géocroiseur</a:t>
            </a:r>
            <a:r>
              <a:rPr lang="fr-FR" baseline="0" dirty="0" smtClean="0"/>
              <a:t>, catégorie des </a:t>
            </a:r>
            <a:r>
              <a:rPr lang="fr-FR" baseline="0" dirty="0" err="1" smtClean="0"/>
              <a:t>astéroides</a:t>
            </a:r>
            <a:r>
              <a:rPr lang="fr-FR" baseline="0" dirty="0" smtClean="0"/>
              <a:t> potentiellement dangereux.</a:t>
            </a:r>
          </a:p>
          <a:p>
            <a:endParaRPr lang="fr-FR" baseline="0" dirty="0" smtClean="0"/>
          </a:p>
          <a:p>
            <a:r>
              <a:rPr lang="fr-FR" baseline="0" dirty="0" smtClean="0"/>
              <a:t>Découvert le 10 octobre 2015 ! (Passage au plus près de la terre : 30 octobre 2015.)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Entre 280 et 620 mètres.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plus gros depuis 2006.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Potentiellement </a:t>
            </a:r>
            <a:r>
              <a:rPr lang="fr-FR" baseline="0" dirty="0" err="1" smtClean="0"/>
              <a:t>dangeureux</a:t>
            </a:r>
            <a:r>
              <a:rPr lang="fr-FR" baseline="0" dirty="0" smtClean="0"/>
              <a:t> : 1/20</a:t>
            </a:r>
            <a:r>
              <a:rPr lang="fr-FR" baseline="30000" dirty="0" smtClean="0"/>
              <a:t>e</a:t>
            </a:r>
            <a:r>
              <a:rPr lang="fr-FR" baseline="0" dirty="0" smtClean="0"/>
              <a:t> de la taille météore provoquant l’extinction des dinosaures</a:t>
            </a:r>
          </a:p>
          <a:p>
            <a:endParaRPr lang="fr-FR" baseline="0" dirty="0" smtClean="0"/>
          </a:p>
          <a:p>
            <a:r>
              <a:rPr lang="fr-FR" sz="1200" b="0" dirty="0" smtClean="0"/>
              <a:t>Il est de la catégorie :</a:t>
            </a:r>
            <a:endParaRPr lang="fr-FR" sz="1200" b="0" u="none" strike="noStrike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Apollon : passe entre terre et soleil</a:t>
            </a:r>
          </a:p>
          <a:p>
            <a:r>
              <a:rPr lang="fr-FR" sz="1200" b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Aerocroiseur</a:t>
            </a:r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croise orbite de mars</a:t>
            </a:r>
          </a:p>
          <a:p>
            <a:r>
              <a:rPr lang="fr-FR" sz="1200" b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Cythérocroiseur</a:t>
            </a:r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croise orbite de venus</a:t>
            </a:r>
          </a:p>
          <a:p>
            <a:r>
              <a:rPr lang="fr-FR" sz="1200" b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Hermeocroiseur</a:t>
            </a:r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passe plus près du soleil que orbite de Mercure</a:t>
            </a:r>
          </a:p>
          <a:p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bien sûr </a:t>
            </a:r>
            <a:r>
              <a:rPr lang="fr-FR" sz="1200" b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géocroiseur</a:t>
            </a:r>
            <a:r>
              <a:rPr lang="fr-FR" sz="1200" b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b="1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741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Leonides</a:t>
            </a:r>
            <a:endParaRPr lang="fr-FR" dirty="0" smtClean="0"/>
          </a:p>
          <a:p>
            <a:endParaRPr lang="fr-FR" dirty="0" smtClean="0"/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Léonides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causées par le passage de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ète"/>
              </a:rPr>
              <a:t>comète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55P/Tempel-Tuttle"/>
              </a:rPr>
              <a:t>Tempel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55P/Tempel-Tuttle"/>
              </a:rPr>
              <a:t>-Tuttle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a une période de 33 ans.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prochaine très grande pluie est donc annoncée vers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2032"/>
              </a:rPr>
              <a:t>2032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cette fois la comète passera très près de la Terre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Astrobin</a:t>
            </a:r>
            <a:r>
              <a:rPr lang="fr-FR" dirty="0" smtClean="0"/>
              <a:t> devient payant en 2016 : 36euros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sûr que les abonnés suivent.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</a:t>
            </a:r>
            <a:r>
              <a:rPr lang="fr-FR" dirty="0" smtClean="0"/>
              <a:t>NASA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</a:t>
            </a:r>
            <a:r>
              <a:rPr lang="fr-FR" dirty="0" err="1" smtClean="0"/>
              <a:t>observatory</a:t>
            </a:r>
            <a:r>
              <a:rPr lang="fr-FR" baseline="0" dirty="0" smtClean="0"/>
              <a:t> prend une photo du soleil toutes les 12 secondes, dans 10 longueurs d’onde différentes.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longueurs d’onde sont dans l’UV =&gt; retranscrites en fausses couleurs dans la </a:t>
            </a:r>
            <a:r>
              <a:rPr lang="fr-FR" baseline="0" dirty="0" err="1" smtClean="0"/>
              <a:t>video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Video</a:t>
            </a:r>
            <a:r>
              <a:rPr lang="fr-FR" baseline="0" smtClean="0"/>
              <a:t> 4K !</a:t>
            </a:r>
            <a:endParaRPr lang="fr-FR" dirty="0" smtClean="0"/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r>
              <a:rPr lang="fr-FR" baseline="0" dirty="0" smtClean="0"/>
              <a:t> pratique de </a:t>
            </a:r>
            <a:r>
              <a:rPr lang="fr-FR" baseline="0" dirty="0" err="1" smtClean="0"/>
              <a:t>Stellarium</a:t>
            </a:r>
            <a:r>
              <a:rPr lang="fr-FR" baseline="0" dirty="0" smtClean="0"/>
              <a:t> : comment ajouter la comète du mois à son catalogue.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Cette comète devrait être visible à partir du 15 </a:t>
            </a:r>
            <a:r>
              <a:rPr lang="fr-FR" baseline="0" smtClean="0"/>
              <a:t>novembre.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Issue du Nuage de Oort, elle pourrait nous réserver une belle surprise pour cette fin d’année.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3206-2826-483D-8EB2-0F1F02DC2C7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466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B91D-F460-49CD-A8B7-51053F98E3E5}" type="datetimeFigureOut">
              <a:rPr lang="fr-FR" smtClean="0"/>
              <a:pPr/>
              <a:t>14/11/2015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870B-1424-44E4-BBAC-C072610FDB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262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4762872" cy="80662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B91D-F460-49CD-A8B7-51053F98E3E5}" type="datetimeFigureOut">
              <a:rPr lang="fr-FR" smtClean="0"/>
              <a:pPr/>
              <a:t>14/11/2015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870B-1424-44E4-BBAC-C072610FDBD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07504" y="116632"/>
            <a:ext cx="8640960" cy="1224137"/>
            <a:chOff x="107504" y="116632"/>
            <a:chExt cx="8640960" cy="122413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2142241" cy="1224137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>
              <a:off x="1475656" y="548680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5508104" y="364014"/>
              <a:ext cx="26701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Actualités Novembre 2015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08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7504" y="116632"/>
            <a:ext cx="8640960" cy="1224137"/>
            <a:chOff x="107504" y="116632"/>
            <a:chExt cx="8640960" cy="122413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116632"/>
              <a:ext cx="2142241" cy="1224137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>
              <a:off x="1475656" y="548680"/>
              <a:ext cx="72728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/>
            <p:cNvSpPr txBox="1"/>
            <p:nvPr/>
          </p:nvSpPr>
          <p:spPr>
            <a:xfrm>
              <a:off x="5508104" y="364014"/>
              <a:ext cx="26701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Actualités Novembre 2015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70"/>
            <a:ext cx="8618240" cy="538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07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628800"/>
            <a:ext cx="5960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Menu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Configuration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Plugins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Editeur du système</a:t>
            </a:r>
          </a:p>
          <a:p>
            <a:r>
              <a:rPr lang="fr-FR" dirty="0" smtClean="0"/>
              <a:t>solaire</a:t>
            </a:r>
          </a:p>
          <a:p>
            <a:r>
              <a:rPr lang="fr-FR" dirty="0" smtClean="0"/>
              <a:t> </a:t>
            </a:r>
            <a:endParaRPr lang="fr-FR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5625352" cy="50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71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628800"/>
            <a:ext cx="596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Onglet « Système Solaire »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Importation des</a:t>
            </a:r>
            <a:endParaRPr lang="fr-FR" b="1" dirty="0"/>
          </a:p>
          <a:p>
            <a:r>
              <a:rPr lang="fr-FR" dirty="0" smtClean="0"/>
              <a:t>Paramètres MPC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778" y="1628800"/>
            <a:ext cx="47625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37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628800"/>
            <a:ext cx="59605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Onglet « Système Solaire »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Importation des</a:t>
            </a:r>
            <a:endParaRPr lang="fr-FR" b="1" dirty="0"/>
          </a:p>
          <a:p>
            <a:r>
              <a:rPr lang="fr-FR" dirty="0" smtClean="0"/>
              <a:t>Paramètres MPC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Sélectionner 1 ou toutes</a:t>
            </a:r>
          </a:p>
          <a:p>
            <a:r>
              <a:rPr lang="fr-FR" dirty="0" smtClean="0"/>
              <a:t>les comètes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Accepter mise à jour ou</a:t>
            </a:r>
          </a:p>
          <a:p>
            <a:r>
              <a:rPr lang="fr-FR" dirty="0" smtClean="0"/>
              <a:t>écrasement (si il y a déjà</a:t>
            </a:r>
          </a:p>
          <a:p>
            <a:r>
              <a:rPr lang="fr-FR" dirty="0" smtClean="0"/>
              <a:t>des comètes importées).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090" y="1412776"/>
            <a:ext cx="51219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1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09" y="1402022"/>
            <a:ext cx="72602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7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394" y="1756247"/>
            <a:ext cx="2845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 Octobre 2015</a:t>
            </a:r>
          </a:p>
          <a:p>
            <a:r>
              <a:rPr lang="fr-FR" dirty="0" smtClean="0"/>
              <a:t>Cassini – Survol de </a:t>
            </a:r>
            <a:r>
              <a:rPr lang="fr-FR" dirty="0" smtClean="0"/>
              <a:t>Encelade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15284"/>
            <a:ext cx="6446443" cy="39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13141" cy="44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23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48064" y="1556792"/>
            <a:ext cx="334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KIC 8462852 : l’étoile mystérieuse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49" y="1556792"/>
            <a:ext cx="4752528" cy="406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143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87317" y="6263119"/>
            <a:ext cx="21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Allen </a:t>
            </a:r>
            <a:r>
              <a:rPr lang="fr-FR" dirty="0" err="1" smtClean="0"/>
              <a:t>Telescope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10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908720"/>
            <a:ext cx="395006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556792"/>
            <a:ext cx="4762500" cy="47625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4274" y="1700808"/>
            <a:ext cx="2245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31/10/2015</a:t>
            </a:r>
          </a:p>
          <a:p>
            <a:endParaRPr lang="fr-FR" dirty="0"/>
          </a:p>
          <a:p>
            <a:r>
              <a:rPr lang="fr-FR" dirty="0" err="1" smtClean="0"/>
              <a:t>Astéroide</a:t>
            </a:r>
            <a:r>
              <a:rPr lang="fr-FR" dirty="0" smtClean="0"/>
              <a:t> 2015 TB145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5852"/>
            <a:ext cx="2407634" cy="18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87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816" y="260648"/>
            <a:ext cx="6384751" cy="63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5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92688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17" y="1703412"/>
            <a:ext cx="81438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7744" y="836712"/>
            <a:ext cx="370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NASA | </a:t>
            </a:r>
            <a:r>
              <a:rPr lang="fr-FR" dirty="0" err="1"/>
              <a:t>Thermonuclear</a:t>
            </a:r>
            <a:r>
              <a:rPr lang="fr-FR" dirty="0"/>
              <a:t> </a:t>
            </a:r>
            <a:r>
              <a:rPr lang="fr-FR" dirty="0" smtClean="0"/>
              <a:t>Art (</a:t>
            </a:r>
            <a:r>
              <a:rPr lang="fr-FR" dirty="0" err="1" smtClean="0"/>
              <a:t>Video</a:t>
            </a:r>
            <a:r>
              <a:rPr lang="fr-FR" dirty="0" smtClean="0"/>
              <a:t> 4k)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8794" y="6309983"/>
            <a:ext cx="843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https://www.youtube.com/watch?v=6tmbeLTHC_0&amp;feature=youtu.be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xmlns="" val="3580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959353"/>
            <a:ext cx="596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Stellarium</a:t>
            </a:r>
            <a:r>
              <a:rPr lang="fr-FR" dirty="0" smtClean="0"/>
              <a:t> en pratique : ajouter une comète au catalogue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778" y="1844824"/>
            <a:ext cx="65055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02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537</Words>
  <Application>Microsoft Office PowerPoint</Application>
  <PresentationFormat>Affichage à l'écran (4:3)</PresentationFormat>
  <Paragraphs>119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</dc:creator>
  <cp:lastModifiedBy>lionel</cp:lastModifiedBy>
  <cp:revision>51</cp:revision>
  <dcterms:created xsi:type="dcterms:W3CDTF">2014-05-13T18:21:20Z</dcterms:created>
  <dcterms:modified xsi:type="dcterms:W3CDTF">2015-11-14T10:50:28Z</dcterms:modified>
</cp:coreProperties>
</file>